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308" r:id="rId5"/>
    <p:sldId id="309" r:id="rId6"/>
    <p:sldId id="311" r:id="rId7"/>
    <p:sldId id="260" r:id="rId8"/>
    <p:sldId id="273" r:id="rId9"/>
    <p:sldId id="310" r:id="rId10"/>
    <p:sldId id="292" r:id="rId11"/>
    <p:sldId id="274" r:id="rId12"/>
    <p:sldId id="293" r:id="rId13"/>
    <p:sldId id="294" r:id="rId14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Footlight MT Light" panose="0204060206030A020304" pitchFamily="18" charset="77"/>
      <p:regular r:id="rId19"/>
    </p:embeddedFont>
    <p:embeddedFont>
      <p:font typeface="Nickainley Normal" pitchFamily="2" charset="77"/>
      <p:regular r:id="rId20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E9DAC1"/>
    <a:srgbClr val="C3BBDC"/>
    <a:srgbClr val="B6BBDC"/>
    <a:srgbClr val="4E4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A94DD1-4BB8-A545-B785-C4EA5C3DD94B}" v="10" dt="2022-09-26T11:55:13.1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20" autoAdjust="0"/>
    <p:restoredTop sz="96327"/>
  </p:normalViewPr>
  <p:slideViewPr>
    <p:cSldViewPr snapToGrid="0">
      <p:cViewPr varScale="1">
        <p:scale>
          <a:sx n="123" d="100"/>
          <a:sy n="123" d="100"/>
        </p:scale>
        <p:origin x="12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6FA94DD1-4BB8-A545-B785-C4EA5C3DD94B}"/>
    <pc:docChg chg="modSld">
      <pc:chgData name="UNB - AMa - Wanessa Cristina Reis Ribeiro" userId="cfec2968-652d-4b1c-88d7-e41096db917c" providerId="ADAL" clId="{6FA94DD1-4BB8-A545-B785-C4EA5C3DD94B}" dt="2022-09-26T12:36:45.210" v="20" actId="20577"/>
      <pc:docMkLst>
        <pc:docMk/>
      </pc:docMkLst>
      <pc:sldChg chg="modSp mod">
        <pc:chgData name="UNB - AMa - Wanessa Cristina Reis Ribeiro" userId="cfec2968-652d-4b1c-88d7-e41096db917c" providerId="ADAL" clId="{6FA94DD1-4BB8-A545-B785-C4EA5C3DD94B}" dt="2022-09-26T12:36:33.417" v="19" actId="20577"/>
        <pc:sldMkLst>
          <pc:docMk/>
          <pc:sldMk cId="2451219081" sldId="260"/>
        </pc:sldMkLst>
        <pc:spChg chg="mod">
          <ac:chgData name="UNB - AMa - Wanessa Cristina Reis Ribeiro" userId="cfec2968-652d-4b1c-88d7-e41096db917c" providerId="ADAL" clId="{6FA94DD1-4BB8-A545-B785-C4EA5C3DD94B}" dt="2022-09-26T12:36:33.417" v="19" actId="20577"/>
          <ac:spMkLst>
            <pc:docMk/>
            <pc:sldMk cId="2451219081" sldId="260"/>
            <ac:spMk id="4" creationId="{99603C62-8D90-3B7C-9807-32D4281E0641}"/>
          </ac:spMkLst>
        </pc:spChg>
      </pc:sldChg>
      <pc:sldChg chg="modSp mod">
        <pc:chgData name="UNB - AMa - Wanessa Cristina Reis Ribeiro" userId="cfec2968-652d-4b1c-88d7-e41096db917c" providerId="ADAL" clId="{6FA94DD1-4BB8-A545-B785-C4EA5C3DD94B}" dt="2022-09-26T12:36:45.210" v="20" actId="20577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6FA94DD1-4BB8-A545-B785-C4EA5C3DD94B}" dt="2022-09-26T12:36:45.210" v="20" actId="20577"/>
          <ac:spMkLst>
            <pc:docMk/>
            <pc:sldMk cId="3386527472" sldId="293"/>
            <ac:spMk id="23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6FA94DD1-4BB8-A545-B785-C4EA5C3DD94B}" dt="2022-09-26T12:36:02.391" v="9" actId="20577"/>
        <pc:sldMkLst>
          <pc:docMk/>
          <pc:sldMk cId="905390572" sldId="309"/>
        </pc:sldMkLst>
        <pc:spChg chg="mod">
          <ac:chgData name="UNB - AMa - Wanessa Cristina Reis Ribeiro" userId="cfec2968-652d-4b1c-88d7-e41096db917c" providerId="ADAL" clId="{6FA94DD1-4BB8-A545-B785-C4EA5C3DD94B}" dt="2022-09-26T12:36:02.391" v="9" actId="20577"/>
          <ac:spMkLst>
            <pc:docMk/>
            <pc:sldMk cId="905390572" sldId="309"/>
            <ac:spMk id="2" creationId="{53B2A96D-0D5A-4F7A-9B11-D6F1E99164F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2"/>
            <a:ext cx="12192000" cy="5002103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3" r:id="rId3"/>
    <p:sldLayoutId id="2147483670" r:id="rId4"/>
    <p:sldLayoutId id="214748367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sv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3" b="1170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3" name="Imagem 2" descr="Uma imagem contendo Logotipo&#10;&#10;Descrição gerada automaticamente">
            <a:extLst>
              <a:ext uri="{FF2B5EF4-FFF2-40B4-BE49-F238E27FC236}">
                <a16:creationId xmlns:a16="http://schemas.microsoft.com/office/drawing/2014/main" id="{4C5C0857-1E40-00A6-D1E7-3DB868804D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325" y="80724"/>
            <a:ext cx="7586663" cy="6641144"/>
          </a:xfrm>
          <a:prstGeom prst="rect">
            <a:avLst/>
          </a:prstGeom>
        </p:spPr>
      </p:pic>
      <p:pic>
        <p:nvPicPr>
          <p:cNvPr id="4" name="Imagem 3" descr="Texto&#10;&#10;Descrição gerada automaticamente">
            <a:extLst>
              <a:ext uri="{FF2B5EF4-FFF2-40B4-BE49-F238E27FC236}">
                <a16:creationId xmlns:a16="http://schemas.microsoft.com/office/drawing/2014/main" id="{1D195B74-C2BB-9D2D-B802-86A1E1F8D1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675" y="4848224"/>
            <a:ext cx="1803400" cy="130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FBE02AB6-A95A-31AF-64A1-A92FF348DDF4}"/>
              </a:ext>
            </a:extLst>
          </p:cNvPr>
          <p:cNvSpPr txBox="1"/>
          <p:nvPr/>
        </p:nvSpPr>
        <p:spPr>
          <a:xfrm>
            <a:off x="4571999" y="2646263"/>
            <a:ext cx="32715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Ejercicios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crecimiento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personal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2834640" y="663677"/>
            <a:ext cx="6675119" cy="6230664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0C42946C-B531-A055-53DE-58F047B9ACA8}"/>
              </a:ext>
            </a:extLst>
          </p:cNvPr>
          <p:cNvSpPr txBox="1"/>
          <p:nvPr/>
        </p:nvSpPr>
        <p:spPr>
          <a:xfrm>
            <a:off x="3777445" y="2240842"/>
            <a:ext cx="5070500" cy="3737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“No temas, porque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yo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estoy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contigo; no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desmayes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, porque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yo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soy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tu Dios que te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esfuerzo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;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siempre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te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ayudaré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siempre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te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sustentaré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diestra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de mi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justicia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(Isa. 41:10). “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Nadie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podrá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hacerte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frente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todos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días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de tu vida: como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estuve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Moisés,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estaré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contigo; no te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dejaré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ni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te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desampararé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” (Jos. 1:5).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543AA40-6058-8BA9-C0C1-0A2C9C688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54307" y="-58994"/>
            <a:ext cx="1683385" cy="229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TextBox 22"/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Principio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del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éxito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4037528" y="2798462"/>
            <a:ext cx="3914170" cy="9233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El secreto de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resolución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conflictos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no es pelear o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huir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, sino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tener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enfoque.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6768605" y="843948"/>
            <a:ext cx="4528432" cy="33658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“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Gracias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Dios por tu presencia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mi vida.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Gracias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problemas que se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presentan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mi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camino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porque me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ayudan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centrarme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ti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obtener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fuerza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necesito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para cada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prueba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Ayúdame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no olvidar nunca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tus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promesas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que nunca me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dejarás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siempre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estarás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conmigo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Iré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tu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fuerza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me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mantendré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firme. Por favor,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quédate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conmigo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Te alabo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agradezco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esto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Amén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".</a:t>
            </a:r>
          </a:p>
        </p:txBody>
      </p:sp>
      <p:sp>
        <p:nvSpPr>
          <p:cNvPr id="5" name="TextBox 22">
            <a:extLst>
              <a:ext uri="{FF2B5EF4-FFF2-40B4-BE49-F238E27FC236}">
                <a16:creationId xmlns:a16="http://schemas.microsoft.com/office/drawing/2014/main" id="{E1DE1512-E220-9B33-7AAF-3CB87ADE928E}"/>
              </a:ext>
            </a:extLst>
          </p:cNvPr>
          <p:cNvSpPr txBox="1"/>
          <p:nvPr/>
        </p:nvSpPr>
        <p:spPr>
          <a:xfrm>
            <a:off x="2088036" y="2635631"/>
            <a:ext cx="2526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oración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hoy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-3175" y="3822700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28155" y="939000"/>
            <a:ext cx="486496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5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8</a:t>
            </a:r>
            <a:endParaRPr lang="en-US" sz="35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051" y="1225549"/>
            <a:ext cx="1183721" cy="1617196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5353050" y="3697157"/>
            <a:ext cx="3190875" cy="3197939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92062C90-DBD8-DC54-9A39-CD0DA86B9B1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09" r="2621"/>
          <a:stretch/>
        </p:blipFill>
        <p:spPr>
          <a:xfrm>
            <a:off x="6755158" y="951700"/>
            <a:ext cx="5594033" cy="5906299"/>
          </a:xfrm>
          <a:prstGeom prst="rect">
            <a:avLst/>
          </a:prstGeom>
        </p:spPr>
      </p:pic>
      <p:sp>
        <p:nvSpPr>
          <p:cNvPr id="3" name="TextBox 33">
            <a:extLst>
              <a:ext uri="{FF2B5EF4-FFF2-40B4-BE49-F238E27FC236}">
                <a16:creationId xmlns:a16="http://schemas.microsoft.com/office/drawing/2014/main" id="{89714357-217F-CC2D-25C4-8056949E2522}"/>
              </a:ext>
            </a:extLst>
          </p:cNvPr>
          <p:cNvSpPr txBox="1"/>
          <p:nvPr/>
        </p:nvSpPr>
        <p:spPr>
          <a:xfrm>
            <a:off x="1022911" y="4325827"/>
            <a:ext cx="1634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Lección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sp>
        <p:nvSpPr>
          <p:cNvPr id="4" name="TextBox 33">
            <a:extLst>
              <a:ext uri="{FF2B5EF4-FFF2-40B4-BE49-F238E27FC236}">
                <a16:creationId xmlns:a16="http://schemas.microsoft.com/office/drawing/2014/main" id="{D46E1E09-C442-F9FA-FD77-349137DEC825}"/>
              </a:ext>
            </a:extLst>
          </p:cNvPr>
          <p:cNvSpPr txBox="1"/>
          <p:nvPr/>
        </p:nvSpPr>
        <p:spPr>
          <a:xfrm>
            <a:off x="4769149" y="312129"/>
            <a:ext cx="2948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Footlight MT Light" panose="0204060206030A020304" pitchFamily="18" charset="77"/>
              </a:rPr>
              <a:t>Una </a:t>
            </a:r>
            <a:r>
              <a:rPr lang="en-US" sz="4000" dirty="0" err="1">
                <a:latin typeface="Footlight MT Light" panose="0204060206030A020304" pitchFamily="18" charset="77"/>
              </a:rPr>
              <a:t>mujer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sp>
        <p:nvSpPr>
          <p:cNvPr id="6" name="TextBox 33">
            <a:extLst>
              <a:ext uri="{FF2B5EF4-FFF2-40B4-BE49-F238E27FC236}">
                <a16:creationId xmlns:a16="http://schemas.microsoft.com/office/drawing/2014/main" id="{628DA525-D460-7D5A-8253-7355D955AD0C}"/>
              </a:ext>
            </a:extLst>
          </p:cNvPr>
          <p:cNvSpPr txBox="1"/>
          <p:nvPr/>
        </p:nvSpPr>
        <p:spPr>
          <a:xfrm>
            <a:off x="4038750" y="843907"/>
            <a:ext cx="38193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solidFill>
                  <a:schemeClr val="bg1"/>
                </a:solidFill>
                <a:latin typeface="Nickainley Normal" pitchFamily="2" charset="77"/>
              </a:rPr>
              <a:t>asertiva</a:t>
            </a:r>
            <a:endParaRPr lang="en-US" sz="8000" dirty="0">
              <a:solidFill>
                <a:schemeClr val="bg1"/>
              </a:solidFill>
              <a:latin typeface="Nickainley Normal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625233" y="2228671"/>
            <a:ext cx="756949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“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Bienaventurados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seréis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cuando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por mi causa os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insulten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, os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persigan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y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digan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toda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clase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de mal contra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vosotros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, </a:t>
            </a:r>
            <a:r>
              <a:rPr lang="pt-BR" sz="28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mintiendo</a:t>
            </a:r>
            <a:r>
              <a:rPr lang="pt-BR" sz="28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.”</a:t>
            </a:r>
          </a:p>
          <a:p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 </a:t>
            </a:r>
          </a:p>
          <a:p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(Mat. 5:11).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364" y="704660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>
            <a:extLst>
              <a:ext uri="{FF2B5EF4-FFF2-40B4-BE49-F238E27FC236}">
                <a16:creationId xmlns:a16="http://schemas.microsoft.com/office/drawing/2014/main" id="{7E1A99CF-316B-8AC8-03E8-2A8D38643AAB}"/>
              </a:ext>
            </a:extLst>
          </p:cNvPr>
          <p:cNvSpPr/>
          <p:nvPr/>
        </p:nvSpPr>
        <p:spPr>
          <a:xfrm>
            <a:off x="892970" y="439730"/>
            <a:ext cx="3826737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127990" y="1623395"/>
            <a:ext cx="6082760" cy="4085435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495729D-8A5E-0297-96DC-387A62C16191}"/>
              </a:ext>
            </a:extLst>
          </p:cNvPr>
          <p:cNvSpPr txBox="1">
            <a:spLocks/>
          </p:cNvSpPr>
          <p:nvPr/>
        </p:nvSpPr>
        <p:spPr>
          <a:xfrm>
            <a:off x="1906756" y="654999"/>
            <a:ext cx="2098704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25000" dirty="0">
                <a:solidFill>
                  <a:srgbClr val="4E4FA5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3</a:t>
            </a: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D5A0F2E9-4427-C9F5-336F-061DD0C8104D}"/>
              </a:ext>
            </a:extLst>
          </p:cNvPr>
          <p:cNvSpPr txBox="1"/>
          <p:nvPr/>
        </p:nvSpPr>
        <p:spPr>
          <a:xfrm>
            <a:off x="7188398" y="891090"/>
            <a:ext cx="4110632" cy="4280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pt-BR" sz="2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Luchar</a:t>
            </a:r>
          </a:p>
          <a:p>
            <a:pPr>
              <a:lnSpc>
                <a:spcPct val="200000"/>
              </a:lnSpc>
            </a:pPr>
            <a:endParaRPr lang="pt-BR" sz="28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  <a:p>
            <a:pPr>
              <a:lnSpc>
                <a:spcPct val="200000"/>
              </a:lnSpc>
            </a:pPr>
            <a:r>
              <a:rPr lang="pt-BR" sz="2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Fugir</a:t>
            </a:r>
          </a:p>
          <a:p>
            <a:pPr>
              <a:lnSpc>
                <a:spcPct val="200000"/>
              </a:lnSpc>
            </a:pPr>
            <a:endParaRPr lang="pt-BR" sz="28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  <a:p>
            <a:pPr>
              <a:lnSpc>
                <a:spcPct val="200000"/>
              </a:lnSpc>
            </a:pPr>
            <a:r>
              <a:rPr lang="pt-BR" sz="2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Focar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1282918" y="3950316"/>
            <a:ext cx="3046840" cy="4355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3500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maneras</a:t>
            </a:r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de afrontar </a:t>
            </a:r>
            <a:r>
              <a:rPr lang="pt-BR" sz="3500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el</a:t>
            </a:r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sz="3500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conflicto</a:t>
            </a:r>
            <a:endParaRPr lang="pt-BR" sz="3500" dirty="0">
              <a:solidFill>
                <a:srgbClr val="4E2783"/>
              </a:solidFill>
              <a:latin typeface="Footlight MT Light" panose="0204060206030A020304" pitchFamily="18" charset="77"/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9D7F741-AEEE-6871-3F01-A1A7C8323D42}"/>
              </a:ext>
            </a:extLst>
          </p:cNvPr>
          <p:cNvSpPr/>
          <p:nvPr/>
        </p:nvSpPr>
        <p:spPr>
          <a:xfrm>
            <a:off x="5894439" y="963138"/>
            <a:ext cx="1085520" cy="109649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3" name="Gráfico 22" descr="Punho cerrado com preenchimento sólido">
            <a:extLst>
              <a:ext uri="{FF2B5EF4-FFF2-40B4-BE49-F238E27FC236}">
                <a16:creationId xmlns:a16="http://schemas.microsoft.com/office/drawing/2014/main" id="{2A8C1F3B-C169-2A15-F3E7-A791A5EF18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78792" y="1095201"/>
            <a:ext cx="773589" cy="773589"/>
          </a:xfrm>
          <a:prstGeom prst="rect">
            <a:avLst/>
          </a:prstGeom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BBB65D28-E159-A60D-5ACA-96702AEFBFAF}"/>
              </a:ext>
            </a:extLst>
          </p:cNvPr>
          <p:cNvSpPr/>
          <p:nvPr/>
        </p:nvSpPr>
        <p:spPr>
          <a:xfrm>
            <a:off x="5894439" y="2675793"/>
            <a:ext cx="1085520" cy="109649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819A505-9403-A5B4-C40D-1CFD44617BB0}"/>
              </a:ext>
            </a:extLst>
          </p:cNvPr>
          <p:cNvSpPr/>
          <p:nvPr/>
        </p:nvSpPr>
        <p:spPr>
          <a:xfrm>
            <a:off x="5872317" y="4466116"/>
            <a:ext cx="1085520" cy="109649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7" name="Gráfico 26" descr="Lupa com preenchimento sólido">
            <a:extLst>
              <a:ext uri="{FF2B5EF4-FFF2-40B4-BE49-F238E27FC236}">
                <a16:creationId xmlns:a16="http://schemas.microsoft.com/office/drawing/2014/main" id="{9F23DF51-F178-6F42-58BD-5E669BF1DF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78791" y="4598179"/>
            <a:ext cx="773589" cy="773589"/>
          </a:xfrm>
          <a:prstGeom prst="rect">
            <a:avLst/>
          </a:prstGeom>
        </p:spPr>
      </p:pic>
      <p:pic>
        <p:nvPicPr>
          <p:cNvPr id="29" name="Gráfico 28" descr="Executar com preenchimento sólido">
            <a:extLst>
              <a:ext uri="{FF2B5EF4-FFF2-40B4-BE49-F238E27FC236}">
                <a16:creationId xmlns:a16="http://schemas.microsoft.com/office/drawing/2014/main" id="{F9A02159-006A-6F9D-C537-709101FA27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17340" y="2807856"/>
            <a:ext cx="773589" cy="773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58956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59040355-073B-C759-47B9-33902F3E6B34}"/>
              </a:ext>
            </a:extLst>
          </p:cNvPr>
          <p:cNvSpPr/>
          <p:nvPr/>
        </p:nvSpPr>
        <p:spPr>
          <a:xfrm>
            <a:off x="621085" y="443948"/>
            <a:ext cx="10985896" cy="11931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8"/>
          <p:cNvSpPr/>
          <p:nvPr/>
        </p:nvSpPr>
        <p:spPr>
          <a:xfrm>
            <a:off x="0" y="6151220"/>
            <a:ext cx="20036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6396189" y="2169089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 historia 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reina Ester ilustra estas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tres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maneras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afrontar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conflictos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 </a:t>
            </a:r>
          </a:p>
          <a:p>
            <a:pPr marL="0" indent="0">
              <a:lnSpc>
                <a:spcPct val="200000"/>
              </a:lnSpc>
              <a:buNone/>
            </a:pPr>
            <a:endParaRPr lang="pt-BR" sz="2000" dirty="0">
              <a:solidFill>
                <a:srgbClr val="4E2783"/>
              </a:solidFill>
              <a:latin typeface="Helvetica" pitchFamily="2" charset="0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LUCHAR, HUIR o ENFOCARSE. 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44" y="1852764"/>
            <a:ext cx="6082760" cy="408543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6D1ADF3-5901-8E85-85B4-E4CC774717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705029" y="4365523"/>
            <a:ext cx="2486971" cy="2492477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3B2A96D-0D5A-4F7A-9B11-D6F1E99164FD}"/>
              </a:ext>
            </a:extLst>
          </p:cNvPr>
          <p:cNvSpPr txBox="1"/>
          <p:nvPr/>
        </p:nvSpPr>
        <p:spPr>
          <a:xfrm>
            <a:off x="4711776" y="771656"/>
            <a:ext cx="4582095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500" dirty="0" err="1">
                <a:solidFill>
                  <a:srgbClr val="5B1A8E"/>
                </a:solidFill>
                <a:effectLst/>
                <a:latin typeface="Footlight MT Light" panose="0204060206030A020304" pitchFamily="18" charset="77"/>
              </a:rPr>
              <a:t>Ejemplos</a:t>
            </a:r>
            <a:r>
              <a:rPr lang="pt-BR" sz="3500" dirty="0">
                <a:solidFill>
                  <a:srgbClr val="5B1A8E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3500" dirty="0" err="1">
                <a:solidFill>
                  <a:srgbClr val="5B1A8E"/>
                </a:solidFill>
                <a:effectLst/>
                <a:latin typeface="Footlight MT Light" panose="0204060206030A020304" pitchFamily="18" charset="77"/>
              </a:rPr>
              <a:t>biblicos</a:t>
            </a:r>
            <a:endParaRPr lang="pt-BR" sz="3500" dirty="0">
              <a:solidFill>
                <a:srgbClr val="5B1A8E"/>
              </a:solidFill>
              <a:effectLst/>
              <a:latin typeface="Footlight MT Light" panose="0204060206030A020304" pitchFamily="18" charset="77"/>
            </a:endParaRPr>
          </a:p>
        </p:txBody>
      </p:sp>
      <p:pic>
        <p:nvPicPr>
          <p:cNvPr id="7" name="Imagem 6" descr="Imagem em preto e branco&#10;&#10;Descrição gerada automaticamente">
            <a:extLst>
              <a:ext uri="{FF2B5EF4-FFF2-40B4-BE49-F238E27FC236}">
                <a16:creationId xmlns:a16="http://schemas.microsoft.com/office/drawing/2014/main" id="{B9BB4469-2FB2-256E-3768-8FF51872BF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11" y="1927003"/>
            <a:ext cx="6235700" cy="623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390572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0E7C349-1E78-2BFE-0300-6264793AF628}"/>
              </a:ext>
            </a:extLst>
          </p:cNvPr>
          <p:cNvSpPr/>
          <p:nvPr/>
        </p:nvSpPr>
        <p:spPr>
          <a:xfrm>
            <a:off x="603051" y="624732"/>
            <a:ext cx="10985896" cy="11931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127990" y="1623395"/>
            <a:ext cx="6082760" cy="4085435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495729D-8A5E-0297-96DC-387A62C16191}"/>
              </a:ext>
            </a:extLst>
          </p:cNvPr>
          <p:cNvSpPr txBox="1">
            <a:spLocks/>
          </p:cNvSpPr>
          <p:nvPr/>
        </p:nvSpPr>
        <p:spPr>
          <a:xfrm>
            <a:off x="2239576" y="394622"/>
            <a:ext cx="1392122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10000" dirty="0">
                <a:solidFill>
                  <a:srgbClr val="4E4FA5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3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2761632" y="1042085"/>
            <a:ext cx="6299242" cy="4355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30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partes de </a:t>
            </a:r>
            <a:r>
              <a:rPr lang="pt-BR" sz="3000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un</a:t>
            </a:r>
            <a:r>
              <a:rPr lang="pt-BR" sz="30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sz="3000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mensaje</a:t>
            </a:r>
            <a:r>
              <a:rPr lang="pt-BR" sz="30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sz="3000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con</a:t>
            </a:r>
            <a:r>
              <a:rPr lang="pt-BR" sz="30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enfoque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19CAF-9609-74FE-4048-312E9FB39C81}"/>
              </a:ext>
            </a:extLst>
          </p:cNvPr>
          <p:cNvSpPr txBox="1">
            <a:spLocks/>
          </p:cNvSpPr>
          <p:nvPr/>
        </p:nvSpPr>
        <p:spPr>
          <a:xfrm>
            <a:off x="3564263" y="2874195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t-BR" sz="2000" dirty="0" err="1">
                <a:solidFill>
                  <a:srgbClr val="4E2783"/>
                </a:solidFill>
                <a:effectLst/>
              </a:rPr>
              <a:t>Describe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comportamiento</a:t>
            </a:r>
            <a:endParaRPr lang="pt-BR" sz="2000" dirty="0">
              <a:solidFill>
                <a:srgbClr val="4E2783"/>
              </a:solidFill>
              <a:effectLst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t-BR" sz="2000" dirty="0" err="1">
                <a:solidFill>
                  <a:srgbClr val="4E2783"/>
                </a:solidFill>
                <a:effectLst/>
              </a:rPr>
              <a:t>Expresa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tus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sentimientos</a:t>
            </a:r>
            <a:endParaRPr lang="pt-BR" sz="2000" dirty="0">
              <a:solidFill>
                <a:srgbClr val="4E2783"/>
              </a:solidFill>
              <a:effectLst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t-BR" sz="2000" dirty="0" err="1">
                <a:solidFill>
                  <a:srgbClr val="4E2783"/>
                </a:solidFill>
                <a:effectLst/>
              </a:rPr>
              <a:t>Muestra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consecuencia</a:t>
            </a:r>
            <a:r>
              <a:rPr lang="pt-BR" sz="2000" dirty="0">
                <a:solidFill>
                  <a:srgbClr val="4E2783"/>
                </a:solidFill>
                <a:effectLst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234712264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>
            <a:extLst>
              <a:ext uri="{FF2B5EF4-FFF2-40B4-BE49-F238E27FC236}">
                <a16:creationId xmlns:a16="http://schemas.microsoft.com/office/drawing/2014/main" id="{8758CAD2-E751-DB61-1AB1-401BE528C80C}"/>
              </a:ext>
            </a:extLst>
          </p:cNvPr>
          <p:cNvSpPr/>
          <p:nvPr/>
        </p:nvSpPr>
        <p:spPr>
          <a:xfrm>
            <a:off x="621085" y="443948"/>
            <a:ext cx="10985896" cy="11931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8"/>
          <p:cNvSpPr/>
          <p:nvPr/>
        </p:nvSpPr>
        <p:spPr>
          <a:xfrm>
            <a:off x="0" y="6151220"/>
            <a:ext cx="20036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5654399" y="2608710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</a:rPr>
              <a:t>El modo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cristiano</a:t>
            </a:r>
            <a:r>
              <a:rPr lang="pt-BR" sz="2000" dirty="0">
                <a:solidFill>
                  <a:srgbClr val="4E2783"/>
                </a:solidFill>
                <a:effectLst/>
              </a:rPr>
              <a:t> de afrontar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los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conflictos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interpersonales</a:t>
            </a:r>
            <a:r>
              <a:rPr lang="pt-BR" sz="2000" dirty="0">
                <a:solidFill>
                  <a:srgbClr val="4E2783"/>
                </a:solidFill>
                <a:effectLst/>
              </a:rPr>
              <a:t> no es pelear,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ni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tampoco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huir</a:t>
            </a:r>
            <a:r>
              <a:rPr lang="pt-BR" sz="2000" dirty="0">
                <a:solidFill>
                  <a:srgbClr val="4E2783"/>
                </a:solidFill>
                <a:effectLst/>
              </a:rPr>
              <a:t>. Es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confrontación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con</a:t>
            </a:r>
            <a:r>
              <a:rPr lang="pt-BR" sz="2000" dirty="0">
                <a:solidFill>
                  <a:srgbClr val="4E2783"/>
                </a:solidFill>
                <a:effectLst/>
              </a:rPr>
              <a:t> enfoque. 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44" y="1852764"/>
            <a:ext cx="6082760" cy="4085435"/>
          </a:xfrm>
          <a:prstGeom prst="rect">
            <a:avLst/>
          </a:prstGeom>
        </p:spPr>
      </p:pic>
      <p:sp>
        <p:nvSpPr>
          <p:cNvPr id="4" name="TextBox 22">
            <a:extLst>
              <a:ext uri="{FF2B5EF4-FFF2-40B4-BE49-F238E27FC236}">
                <a16:creationId xmlns:a16="http://schemas.microsoft.com/office/drawing/2014/main" id="{99603C62-8D90-3B7C-9807-32D4281E0641}"/>
              </a:ext>
            </a:extLst>
          </p:cNvPr>
          <p:cNvSpPr txBox="1"/>
          <p:nvPr/>
        </p:nvSpPr>
        <p:spPr>
          <a:xfrm>
            <a:off x="5749147" y="725038"/>
            <a:ext cx="458116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El </a:t>
            </a:r>
            <a:r>
              <a:rPr lang="pt-BR" sz="3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sermón</a:t>
            </a:r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pt-BR" sz="3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del</a:t>
            </a:r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Monte</a:t>
            </a:r>
          </a:p>
        </p:txBody>
      </p:sp>
    </p:spTree>
    <p:extLst>
      <p:ext uri="{BB962C8B-B14F-4D97-AF65-F5344CB8AC3E}">
        <p14:creationId xmlns:p14="http://schemas.microsoft.com/office/powerpoint/2010/main" val="2451219081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5917176" y="2150419"/>
            <a:ext cx="5780253" cy="26116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Evalúate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siguientes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habilidades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asertivas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  El número 1 significa que no estás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satisfecha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tu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habilidad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5 significa que estás completamente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satisfecha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desempeño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esta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habilidad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 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6C0A0F43-80EC-283B-9612-51637C7E2C3A}"/>
              </a:ext>
            </a:extLst>
          </p:cNvPr>
          <p:cNvSpPr txBox="1"/>
          <p:nvPr/>
        </p:nvSpPr>
        <p:spPr>
          <a:xfrm>
            <a:off x="1717673" y="2908485"/>
            <a:ext cx="371546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pt-BR" sz="40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Autoevalución</a:t>
            </a:r>
            <a:endParaRPr lang="pt-BR" sz="4000" dirty="0">
              <a:solidFill>
                <a:srgbClr val="4E2783"/>
              </a:solidFill>
              <a:effectLst/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094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id="{F71970AB-0E68-1B37-D3D9-BB7202190976}"/>
              </a:ext>
            </a:extLst>
          </p:cNvPr>
          <p:cNvSpPr/>
          <p:nvPr/>
        </p:nvSpPr>
        <p:spPr>
          <a:xfrm>
            <a:off x="6103489" y="631920"/>
            <a:ext cx="5644958" cy="5727937"/>
          </a:xfrm>
          <a:prstGeom prst="rect">
            <a:avLst/>
          </a:prstGeom>
          <a:solidFill>
            <a:srgbClr val="E9D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A37EC9E-81DA-9BAD-DE40-9154A424132D}"/>
              </a:ext>
            </a:extLst>
          </p:cNvPr>
          <p:cNvSpPr/>
          <p:nvPr/>
        </p:nvSpPr>
        <p:spPr>
          <a:xfrm>
            <a:off x="291818" y="631920"/>
            <a:ext cx="5644958" cy="5727937"/>
          </a:xfrm>
          <a:prstGeom prst="rect">
            <a:avLst/>
          </a:prstGeom>
          <a:solidFill>
            <a:srgbClr val="E9D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584A5FC-F9B9-8C5C-2C08-BF4D0F1731A8}"/>
              </a:ext>
            </a:extLst>
          </p:cNvPr>
          <p:cNvSpPr txBox="1"/>
          <p:nvPr/>
        </p:nvSpPr>
        <p:spPr>
          <a:xfrm>
            <a:off x="551930" y="698808"/>
            <a:ext cx="5124734" cy="5594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600" b="1" dirty="0">
                <a:solidFill>
                  <a:srgbClr val="4E2783"/>
                </a:solidFill>
              </a:rPr>
              <a:t>Utilizar </a:t>
            </a:r>
            <a:r>
              <a:rPr lang="pt-BR" sz="1600" b="1" dirty="0" err="1">
                <a:solidFill>
                  <a:srgbClr val="4E2783"/>
                </a:solidFill>
              </a:rPr>
              <a:t>la</a:t>
            </a:r>
            <a:r>
              <a:rPr lang="pt-BR" sz="1600" b="1" dirty="0">
                <a:solidFill>
                  <a:srgbClr val="4E2783"/>
                </a:solidFill>
              </a:rPr>
              <a:t> </a:t>
            </a:r>
            <a:r>
              <a:rPr lang="pt-BR" sz="1600" b="1" dirty="0" err="1">
                <a:solidFill>
                  <a:srgbClr val="4E2783"/>
                </a:solidFill>
              </a:rPr>
              <a:t>conversación</a:t>
            </a:r>
            <a:r>
              <a:rPr lang="pt-BR" sz="1600" b="1" dirty="0">
                <a:solidFill>
                  <a:srgbClr val="4E2783"/>
                </a:solidFill>
              </a:rPr>
              <a:t> sobre </a:t>
            </a:r>
            <a:r>
              <a:rPr lang="pt-BR" sz="1600" b="1" dirty="0" err="1">
                <a:solidFill>
                  <a:srgbClr val="4E2783"/>
                </a:solidFill>
              </a:rPr>
              <a:t>sentimientos</a:t>
            </a:r>
            <a:r>
              <a:rPr lang="pt-BR" sz="1600" b="1" dirty="0">
                <a:solidFill>
                  <a:srgbClr val="4E2783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pt-BR" sz="1600" dirty="0">
                <a:solidFill>
                  <a:srgbClr val="4E2783"/>
                </a:solidFill>
              </a:rPr>
              <a:t>Te </a:t>
            </a:r>
            <a:r>
              <a:rPr lang="pt-BR" sz="1600" dirty="0" err="1">
                <a:solidFill>
                  <a:srgbClr val="4E2783"/>
                </a:solidFill>
              </a:rPr>
              <a:t>sientes</a:t>
            </a:r>
            <a:r>
              <a:rPr lang="pt-BR" sz="1600" dirty="0">
                <a:solidFill>
                  <a:srgbClr val="4E2783"/>
                </a:solidFill>
              </a:rPr>
              <a:t> cómoda </a:t>
            </a:r>
            <a:r>
              <a:rPr lang="pt-BR" sz="1600" dirty="0" err="1">
                <a:solidFill>
                  <a:srgbClr val="4E2783"/>
                </a:solidFill>
              </a:rPr>
              <a:t>exponiendo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tus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sentimientos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personales</a:t>
            </a:r>
            <a:r>
              <a:rPr lang="pt-BR" sz="1600" dirty="0">
                <a:solidFill>
                  <a:srgbClr val="4E2783"/>
                </a:solidFill>
              </a:rPr>
              <a:t> sobre </a:t>
            </a:r>
            <a:r>
              <a:rPr lang="pt-BR" sz="1600" dirty="0" err="1">
                <a:solidFill>
                  <a:srgbClr val="4E2783"/>
                </a:solidFill>
              </a:rPr>
              <a:t>un</a:t>
            </a:r>
            <a:r>
              <a:rPr lang="pt-BR" sz="1600" dirty="0">
                <a:solidFill>
                  <a:srgbClr val="4E2783"/>
                </a:solidFill>
              </a:rPr>
              <a:t> tema. </a:t>
            </a:r>
          </a:p>
          <a:p>
            <a:pPr>
              <a:lnSpc>
                <a:spcPct val="150000"/>
              </a:lnSpc>
            </a:pPr>
            <a:endParaRPr lang="pt-BR" sz="1600" b="1" dirty="0">
              <a:solidFill>
                <a:srgbClr val="4E2783"/>
              </a:solidFill>
            </a:endParaRPr>
          </a:p>
          <a:p>
            <a:pPr>
              <a:lnSpc>
                <a:spcPct val="150000"/>
              </a:lnSpc>
            </a:pPr>
            <a:r>
              <a:rPr lang="pt-BR" sz="1600" b="1" dirty="0" err="1">
                <a:solidFill>
                  <a:srgbClr val="4E2783"/>
                </a:solidFill>
              </a:rPr>
              <a:t>Hablar</a:t>
            </a:r>
            <a:r>
              <a:rPr lang="pt-BR" sz="1600" b="1" dirty="0">
                <a:solidFill>
                  <a:srgbClr val="4E2783"/>
                </a:solidFill>
              </a:rPr>
              <a:t> sobre ti</a:t>
            </a:r>
          </a:p>
          <a:p>
            <a:pPr>
              <a:lnSpc>
                <a:spcPct val="150000"/>
              </a:lnSpc>
            </a:pPr>
            <a:r>
              <a:rPr lang="pt-BR" sz="1600" dirty="0" err="1">
                <a:solidFill>
                  <a:srgbClr val="4E2783"/>
                </a:solidFill>
              </a:rPr>
              <a:t>Puedes</a:t>
            </a:r>
            <a:r>
              <a:rPr lang="pt-BR" sz="1600" dirty="0">
                <a:solidFill>
                  <a:srgbClr val="4E2783"/>
                </a:solidFill>
              </a:rPr>
              <a:t> compartir </a:t>
            </a:r>
            <a:r>
              <a:rPr lang="pt-BR" sz="1600" dirty="0" err="1">
                <a:solidFill>
                  <a:srgbClr val="4E2783"/>
                </a:solidFill>
              </a:rPr>
              <a:t>tus</a:t>
            </a:r>
            <a:r>
              <a:rPr lang="pt-BR" sz="1600" dirty="0">
                <a:solidFill>
                  <a:srgbClr val="4E2783"/>
                </a:solidFill>
              </a:rPr>
              <a:t> logros </a:t>
            </a:r>
            <a:r>
              <a:rPr lang="pt-BR" sz="1600" dirty="0" err="1">
                <a:solidFill>
                  <a:srgbClr val="4E2783"/>
                </a:solidFill>
              </a:rPr>
              <a:t>con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otras</a:t>
            </a:r>
            <a:r>
              <a:rPr lang="pt-BR" sz="1600" dirty="0">
                <a:solidFill>
                  <a:srgbClr val="4E2783"/>
                </a:solidFill>
              </a:rPr>
              <a:t> personas.</a:t>
            </a:r>
          </a:p>
          <a:p>
            <a:pPr>
              <a:lnSpc>
                <a:spcPct val="150000"/>
              </a:lnSpc>
            </a:pPr>
            <a:endParaRPr lang="pt-BR" sz="1600" b="1" dirty="0">
              <a:solidFill>
                <a:srgbClr val="4E2783"/>
              </a:solidFill>
            </a:endParaRPr>
          </a:p>
          <a:p>
            <a:pPr>
              <a:lnSpc>
                <a:spcPct val="150000"/>
              </a:lnSpc>
            </a:pPr>
            <a:r>
              <a:rPr lang="pt-BR" sz="1600" b="1" dirty="0">
                <a:solidFill>
                  <a:srgbClr val="4E2783"/>
                </a:solidFill>
              </a:rPr>
              <a:t>Iniciar una </a:t>
            </a:r>
            <a:r>
              <a:rPr lang="pt-BR" sz="1600" b="1" dirty="0" err="1">
                <a:solidFill>
                  <a:srgbClr val="4E2783"/>
                </a:solidFill>
              </a:rPr>
              <a:t>conversación</a:t>
            </a:r>
            <a:r>
              <a:rPr lang="pt-BR" sz="1600" b="1" dirty="0">
                <a:solidFill>
                  <a:srgbClr val="4E2783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pt-BR" sz="1600" dirty="0">
                <a:solidFill>
                  <a:srgbClr val="4E2783"/>
                </a:solidFill>
              </a:rPr>
              <a:t>Inicias una </a:t>
            </a:r>
            <a:r>
              <a:rPr lang="pt-BR" sz="1600" dirty="0" err="1">
                <a:solidFill>
                  <a:srgbClr val="4E2783"/>
                </a:solidFill>
              </a:rPr>
              <a:t>conversación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sin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disculparte</a:t>
            </a:r>
            <a:r>
              <a:rPr lang="pt-BR" sz="1600" dirty="0">
                <a:solidFill>
                  <a:srgbClr val="4E2783"/>
                </a:solidFill>
              </a:rPr>
              <a:t> o </a:t>
            </a:r>
            <a:r>
              <a:rPr lang="pt-BR" sz="1600" dirty="0" err="1">
                <a:solidFill>
                  <a:srgbClr val="4E2783"/>
                </a:solidFill>
              </a:rPr>
              <a:t>avergonzarte</a:t>
            </a:r>
            <a:r>
              <a:rPr lang="pt-BR" sz="1600" dirty="0">
                <a:solidFill>
                  <a:srgbClr val="4E2783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endParaRPr lang="pt-BR" sz="1600" b="1" dirty="0">
              <a:solidFill>
                <a:srgbClr val="4E2783"/>
              </a:solidFill>
            </a:endParaRPr>
          </a:p>
          <a:p>
            <a:pPr>
              <a:lnSpc>
                <a:spcPct val="150000"/>
              </a:lnSpc>
            </a:pPr>
            <a:r>
              <a:rPr lang="pt-BR" sz="1600" b="1" dirty="0" err="1">
                <a:solidFill>
                  <a:srgbClr val="4E2783"/>
                </a:solidFill>
              </a:rPr>
              <a:t>Aceptar</a:t>
            </a:r>
            <a:r>
              <a:rPr lang="pt-BR" sz="1600" b="1" dirty="0">
                <a:solidFill>
                  <a:srgbClr val="4E2783"/>
                </a:solidFill>
              </a:rPr>
              <a:t> elogios</a:t>
            </a:r>
          </a:p>
          <a:p>
            <a:pPr>
              <a:lnSpc>
                <a:spcPct val="150000"/>
              </a:lnSpc>
            </a:pPr>
            <a:r>
              <a:rPr lang="pt-BR" sz="1600" dirty="0" err="1">
                <a:solidFill>
                  <a:srgbClr val="4E2783"/>
                </a:solidFill>
              </a:rPr>
              <a:t>Aceptas</a:t>
            </a:r>
            <a:r>
              <a:rPr lang="pt-BR" sz="1600" dirty="0">
                <a:solidFill>
                  <a:srgbClr val="4E2783"/>
                </a:solidFill>
              </a:rPr>
              <a:t> elogios </a:t>
            </a:r>
            <a:r>
              <a:rPr lang="pt-BR" sz="1600" dirty="0" err="1">
                <a:solidFill>
                  <a:srgbClr val="4E2783"/>
                </a:solidFill>
              </a:rPr>
              <a:t>sin</a:t>
            </a:r>
            <a:r>
              <a:rPr lang="pt-BR" sz="1600" dirty="0">
                <a:solidFill>
                  <a:srgbClr val="4E2783"/>
                </a:solidFill>
              </a:rPr>
              <a:t> discrepar o minimizar.</a:t>
            </a:r>
          </a:p>
          <a:p>
            <a:pPr>
              <a:lnSpc>
                <a:spcPct val="150000"/>
              </a:lnSpc>
            </a:pPr>
            <a:endParaRPr lang="pt-BR" sz="1600" dirty="0">
              <a:solidFill>
                <a:srgbClr val="4E2783"/>
              </a:solidFill>
            </a:endParaRPr>
          </a:p>
          <a:p>
            <a:pPr>
              <a:lnSpc>
                <a:spcPct val="150000"/>
              </a:lnSpc>
            </a:pPr>
            <a:r>
              <a:rPr lang="pt-BR" sz="1600" b="1" dirty="0">
                <a:solidFill>
                  <a:srgbClr val="4E2783"/>
                </a:solidFill>
              </a:rPr>
              <a:t>Discrepar </a:t>
            </a:r>
            <a:r>
              <a:rPr lang="pt-BR" sz="1600" b="1" dirty="0" err="1">
                <a:solidFill>
                  <a:srgbClr val="4E2783"/>
                </a:solidFill>
              </a:rPr>
              <a:t>cuando</a:t>
            </a:r>
            <a:r>
              <a:rPr lang="pt-BR" sz="1600" b="1" dirty="0">
                <a:solidFill>
                  <a:srgbClr val="4E2783"/>
                </a:solidFill>
              </a:rPr>
              <a:t> sea </a:t>
            </a:r>
            <a:r>
              <a:rPr lang="pt-BR" sz="1600" b="1" dirty="0" err="1">
                <a:solidFill>
                  <a:srgbClr val="4E2783"/>
                </a:solidFill>
              </a:rPr>
              <a:t>necesario</a:t>
            </a:r>
            <a:r>
              <a:rPr lang="pt-BR" sz="1600" b="1" dirty="0">
                <a:solidFill>
                  <a:srgbClr val="4E2783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pt-BR" sz="1600" dirty="0">
                <a:solidFill>
                  <a:srgbClr val="4E2783"/>
                </a:solidFill>
              </a:rPr>
              <a:t>No finges que estás de </a:t>
            </a:r>
            <a:r>
              <a:rPr lang="pt-BR" sz="1600" dirty="0" err="1">
                <a:solidFill>
                  <a:srgbClr val="4E2783"/>
                </a:solidFill>
              </a:rPr>
              <a:t>acuerdo</a:t>
            </a:r>
            <a:r>
              <a:rPr lang="pt-BR" sz="1600" dirty="0">
                <a:solidFill>
                  <a:srgbClr val="4E2783"/>
                </a:solidFill>
              </a:rPr>
              <a:t> solo para </a:t>
            </a:r>
            <a:r>
              <a:rPr lang="pt-BR" sz="1600" dirty="0" err="1">
                <a:solidFill>
                  <a:srgbClr val="4E2783"/>
                </a:solidFill>
              </a:rPr>
              <a:t>mantener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la</a:t>
            </a:r>
            <a:r>
              <a:rPr lang="pt-BR" sz="1600" dirty="0">
                <a:solidFill>
                  <a:srgbClr val="4E2783"/>
                </a:solidFill>
              </a:rPr>
              <a:t> paz.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5B38D88-48ED-8D3F-AF2D-031C4C971D40}"/>
              </a:ext>
            </a:extLst>
          </p:cNvPr>
          <p:cNvSpPr txBox="1"/>
          <p:nvPr/>
        </p:nvSpPr>
        <p:spPr>
          <a:xfrm>
            <a:off x="6366682" y="816586"/>
            <a:ext cx="5381765" cy="5224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600" b="1" dirty="0">
                <a:solidFill>
                  <a:srgbClr val="4E2783"/>
                </a:solidFill>
              </a:rPr>
              <a:t>Pedir </a:t>
            </a:r>
            <a:r>
              <a:rPr lang="pt-BR" sz="1600" b="1" dirty="0" err="1">
                <a:solidFill>
                  <a:srgbClr val="4E2783"/>
                </a:solidFill>
              </a:rPr>
              <a:t>aclaraciones</a:t>
            </a:r>
            <a:endParaRPr lang="pt-BR" sz="1600" b="1" dirty="0">
              <a:solidFill>
                <a:srgbClr val="4E2783"/>
              </a:solidFill>
            </a:endParaRPr>
          </a:p>
          <a:p>
            <a:pPr>
              <a:lnSpc>
                <a:spcPct val="150000"/>
              </a:lnSpc>
            </a:pPr>
            <a:r>
              <a:rPr lang="pt-BR" sz="1600" dirty="0" err="1">
                <a:solidFill>
                  <a:srgbClr val="4E2783"/>
                </a:solidFill>
              </a:rPr>
              <a:t>En</a:t>
            </a:r>
            <a:r>
              <a:rPr lang="pt-BR" sz="1600" dirty="0">
                <a:solidFill>
                  <a:srgbClr val="4E2783"/>
                </a:solidFill>
              </a:rPr>
              <a:t> lugar de </a:t>
            </a:r>
            <a:r>
              <a:rPr lang="pt-BR" sz="1600" dirty="0" err="1">
                <a:solidFill>
                  <a:srgbClr val="4E2783"/>
                </a:solidFill>
              </a:rPr>
              <a:t>confundirte</a:t>
            </a:r>
            <a:r>
              <a:rPr lang="pt-BR" sz="1600" dirty="0">
                <a:solidFill>
                  <a:srgbClr val="4E2783"/>
                </a:solidFill>
              </a:rPr>
              <a:t> sobre </a:t>
            </a:r>
            <a:r>
              <a:rPr lang="pt-BR" sz="1600" dirty="0" err="1">
                <a:solidFill>
                  <a:srgbClr val="4E2783"/>
                </a:solidFill>
              </a:rPr>
              <a:t>lo</a:t>
            </a:r>
            <a:r>
              <a:rPr lang="pt-BR" sz="1600" dirty="0">
                <a:solidFill>
                  <a:srgbClr val="4E2783"/>
                </a:solidFill>
              </a:rPr>
              <a:t> que </a:t>
            </a:r>
            <a:r>
              <a:rPr lang="pt-BR" sz="1600" dirty="0" err="1">
                <a:solidFill>
                  <a:srgbClr val="4E2783"/>
                </a:solidFill>
              </a:rPr>
              <a:t>alguien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dijo</a:t>
            </a:r>
            <a:r>
              <a:rPr lang="pt-BR" sz="1600" dirty="0">
                <a:solidFill>
                  <a:srgbClr val="4E2783"/>
                </a:solidFill>
              </a:rPr>
              <a:t>, o sobre </a:t>
            </a:r>
            <a:r>
              <a:rPr lang="pt-BR" sz="1600" dirty="0" err="1">
                <a:solidFill>
                  <a:srgbClr val="4E2783"/>
                </a:solidFill>
              </a:rPr>
              <a:t>las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instrucciones</a:t>
            </a:r>
            <a:r>
              <a:rPr lang="pt-BR" sz="1600" dirty="0">
                <a:solidFill>
                  <a:srgbClr val="4E2783"/>
                </a:solidFill>
              </a:rPr>
              <a:t> que se </a:t>
            </a:r>
            <a:r>
              <a:rPr lang="pt-BR" sz="1600" dirty="0" err="1">
                <a:solidFill>
                  <a:srgbClr val="4E2783"/>
                </a:solidFill>
              </a:rPr>
              <a:t>han</a:t>
            </a:r>
            <a:r>
              <a:rPr lang="pt-BR" sz="1600" dirty="0">
                <a:solidFill>
                  <a:srgbClr val="4E2783"/>
                </a:solidFill>
              </a:rPr>
              <a:t> dado, </a:t>
            </a:r>
            <a:r>
              <a:rPr lang="pt-BR" sz="1600" dirty="0" err="1">
                <a:solidFill>
                  <a:srgbClr val="4E2783"/>
                </a:solidFill>
              </a:rPr>
              <a:t>pides</a:t>
            </a:r>
            <a:r>
              <a:rPr lang="pt-BR" sz="1600" dirty="0">
                <a:solidFill>
                  <a:srgbClr val="4E2783"/>
                </a:solidFill>
              </a:rPr>
              <a:t> que se repita o se explique de </a:t>
            </a:r>
            <a:r>
              <a:rPr lang="pt-BR" sz="1600" dirty="0" err="1">
                <a:solidFill>
                  <a:srgbClr val="4E2783"/>
                </a:solidFill>
              </a:rPr>
              <a:t>nuevo</a:t>
            </a:r>
            <a:r>
              <a:rPr lang="pt-BR" sz="1600" dirty="0">
                <a:solidFill>
                  <a:srgbClr val="4E2783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endParaRPr lang="pt-BR" sz="1600" dirty="0">
              <a:solidFill>
                <a:srgbClr val="4E2783"/>
              </a:solidFill>
            </a:endParaRPr>
          </a:p>
          <a:p>
            <a:pPr>
              <a:lnSpc>
                <a:spcPct val="150000"/>
              </a:lnSpc>
            </a:pPr>
            <a:r>
              <a:rPr lang="pt-BR" sz="1600" b="1" dirty="0">
                <a:solidFill>
                  <a:srgbClr val="4E2783"/>
                </a:solidFill>
              </a:rPr>
              <a:t>Defender </a:t>
            </a:r>
            <a:r>
              <a:rPr lang="pt-BR" sz="1600" b="1" dirty="0" err="1">
                <a:solidFill>
                  <a:srgbClr val="4E2783"/>
                </a:solidFill>
              </a:rPr>
              <a:t>tus</a:t>
            </a:r>
            <a:r>
              <a:rPr lang="pt-BR" sz="1600" b="1" dirty="0">
                <a:solidFill>
                  <a:srgbClr val="4E2783"/>
                </a:solidFill>
              </a:rPr>
              <a:t> </a:t>
            </a:r>
            <a:r>
              <a:rPr lang="pt-BR" sz="1600" b="1" dirty="0" err="1">
                <a:solidFill>
                  <a:srgbClr val="4E2783"/>
                </a:solidFill>
              </a:rPr>
              <a:t>derechos</a:t>
            </a:r>
            <a:r>
              <a:rPr lang="pt-BR" sz="1600" b="1" dirty="0">
                <a:solidFill>
                  <a:srgbClr val="4E2783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pt-BR" sz="1600" dirty="0">
                <a:solidFill>
                  <a:srgbClr val="4E2783"/>
                </a:solidFill>
              </a:rPr>
              <a:t>No permitas que </a:t>
            </a:r>
            <a:r>
              <a:rPr lang="pt-BR" sz="1600" dirty="0" err="1">
                <a:solidFill>
                  <a:srgbClr val="4E2783"/>
                </a:solidFill>
              </a:rPr>
              <a:t>otros</a:t>
            </a:r>
            <a:r>
              <a:rPr lang="pt-BR" sz="1600" dirty="0">
                <a:solidFill>
                  <a:srgbClr val="4E2783"/>
                </a:solidFill>
              </a:rPr>
              <a:t> se </a:t>
            </a:r>
            <a:r>
              <a:rPr lang="pt-BR" sz="1600" dirty="0" err="1">
                <a:solidFill>
                  <a:srgbClr val="4E2783"/>
                </a:solidFill>
              </a:rPr>
              <a:t>aprovechen</a:t>
            </a:r>
            <a:r>
              <a:rPr lang="pt-BR" sz="1600" dirty="0">
                <a:solidFill>
                  <a:srgbClr val="4E2783"/>
                </a:solidFill>
              </a:rPr>
              <a:t> de ti. </a:t>
            </a:r>
            <a:r>
              <a:rPr lang="pt-BR" sz="1600" dirty="0" err="1">
                <a:solidFill>
                  <a:srgbClr val="4E2783"/>
                </a:solidFill>
              </a:rPr>
              <a:t>Puedes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decir</a:t>
            </a:r>
            <a:r>
              <a:rPr lang="pt-BR" sz="1600" dirty="0">
                <a:solidFill>
                  <a:srgbClr val="4E2783"/>
                </a:solidFill>
              </a:rPr>
              <a:t> que no </a:t>
            </a:r>
            <a:r>
              <a:rPr lang="pt-BR" sz="1600" dirty="0" err="1">
                <a:solidFill>
                  <a:srgbClr val="4E2783"/>
                </a:solidFill>
              </a:rPr>
              <a:t>sin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sentirte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culpable</a:t>
            </a:r>
            <a:r>
              <a:rPr lang="pt-BR" sz="1600" dirty="0">
                <a:solidFill>
                  <a:srgbClr val="4E2783"/>
                </a:solidFill>
              </a:rPr>
              <a:t>. </a:t>
            </a:r>
            <a:r>
              <a:rPr lang="pt-BR" sz="1600" dirty="0" err="1">
                <a:solidFill>
                  <a:srgbClr val="4E2783"/>
                </a:solidFill>
              </a:rPr>
              <a:t>Pides</a:t>
            </a:r>
            <a:r>
              <a:rPr lang="pt-BR" sz="1600" dirty="0">
                <a:solidFill>
                  <a:srgbClr val="4E2783"/>
                </a:solidFill>
              </a:rPr>
              <a:t> que te </a:t>
            </a:r>
            <a:r>
              <a:rPr lang="pt-BR" sz="1600" dirty="0" err="1">
                <a:solidFill>
                  <a:srgbClr val="4E2783"/>
                </a:solidFill>
              </a:rPr>
              <a:t>traten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con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justicia</a:t>
            </a:r>
            <a:r>
              <a:rPr lang="pt-BR" sz="1600" dirty="0">
                <a:solidFill>
                  <a:srgbClr val="4E2783"/>
                </a:solidFill>
              </a:rPr>
              <a:t>, por </a:t>
            </a:r>
            <a:r>
              <a:rPr lang="pt-BR" sz="1600" dirty="0" err="1">
                <a:solidFill>
                  <a:srgbClr val="4E2783"/>
                </a:solidFill>
              </a:rPr>
              <a:t>ejemplo</a:t>
            </a:r>
            <a:r>
              <a:rPr lang="pt-BR" sz="1600" dirty="0">
                <a:solidFill>
                  <a:srgbClr val="4E2783"/>
                </a:solidFill>
              </a:rPr>
              <a:t>, </a:t>
            </a:r>
            <a:r>
              <a:rPr lang="pt-BR" sz="1600" dirty="0" err="1">
                <a:solidFill>
                  <a:srgbClr val="4E2783"/>
                </a:solidFill>
              </a:rPr>
              <a:t>cuando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alguien</a:t>
            </a:r>
            <a:r>
              <a:rPr lang="pt-BR" sz="1600" dirty="0">
                <a:solidFill>
                  <a:srgbClr val="4E2783"/>
                </a:solidFill>
              </a:rPr>
              <a:t> se </a:t>
            </a:r>
            <a:r>
              <a:rPr lang="pt-BR" sz="1600" dirty="0" err="1">
                <a:solidFill>
                  <a:srgbClr val="4E2783"/>
                </a:solidFill>
              </a:rPr>
              <a:t>pone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en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la</a:t>
            </a:r>
            <a:r>
              <a:rPr lang="pt-BR" sz="1600" dirty="0">
                <a:solidFill>
                  <a:srgbClr val="4E2783"/>
                </a:solidFill>
              </a:rPr>
              <a:t> fila antes que </a:t>
            </a:r>
            <a:r>
              <a:rPr lang="pt-BR" sz="1600" dirty="0" err="1">
                <a:solidFill>
                  <a:srgbClr val="4E2783"/>
                </a:solidFill>
              </a:rPr>
              <a:t>tú</a:t>
            </a:r>
            <a:r>
              <a:rPr lang="pt-BR" sz="1600" dirty="0">
                <a:solidFill>
                  <a:srgbClr val="4E2783"/>
                </a:solidFill>
              </a:rPr>
              <a:t>, </a:t>
            </a:r>
            <a:r>
              <a:rPr lang="pt-BR" sz="1600" dirty="0" err="1">
                <a:solidFill>
                  <a:srgbClr val="4E2783"/>
                </a:solidFill>
              </a:rPr>
              <a:t>puedes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quejarte</a:t>
            </a:r>
            <a:r>
              <a:rPr lang="pt-BR" sz="1600" dirty="0">
                <a:solidFill>
                  <a:srgbClr val="4E2783"/>
                </a:solidFill>
              </a:rPr>
              <a:t> tranquilamente. </a:t>
            </a:r>
          </a:p>
          <a:p>
            <a:pPr>
              <a:lnSpc>
                <a:spcPct val="150000"/>
              </a:lnSpc>
            </a:pPr>
            <a:endParaRPr lang="pt-BR" sz="1600" dirty="0">
              <a:solidFill>
                <a:srgbClr val="4E2783"/>
              </a:solidFill>
            </a:endParaRPr>
          </a:p>
          <a:p>
            <a:pPr>
              <a:lnSpc>
                <a:spcPct val="150000"/>
              </a:lnSpc>
            </a:pPr>
            <a:r>
              <a:rPr lang="pt-BR" sz="1600" b="1" dirty="0">
                <a:solidFill>
                  <a:srgbClr val="4E2783"/>
                </a:solidFill>
              </a:rPr>
              <a:t>Evitar </a:t>
            </a:r>
            <a:r>
              <a:rPr lang="pt-BR" sz="1600" b="1" dirty="0" err="1">
                <a:solidFill>
                  <a:srgbClr val="4E2783"/>
                </a:solidFill>
              </a:rPr>
              <a:t>justificarte</a:t>
            </a:r>
            <a:endParaRPr lang="pt-BR" sz="1600" b="1" dirty="0">
              <a:solidFill>
                <a:srgbClr val="4E2783"/>
              </a:solidFill>
            </a:endParaRPr>
          </a:p>
          <a:p>
            <a:pPr>
              <a:lnSpc>
                <a:spcPct val="150000"/>
              </a:lnSpc>
            </a:pPr>
            <a:r>
              <a:rPr lang="pt-BR" sz="1600" dirty="0">
                <a:solidFill>
                  <a:srgbClr val="4E2783"/>
                </a:solidFill>
              </a:rPr>
              <a:t>Te </a:t>
            </a:r>
            <a:r>
              <a:rPr lang="pt-BR" sz="1600" dirty="0" err="1">
                <a:solidFill>
                  <a:srgbClr val="4E2783"/>
                </a:solidFill>
              </a:rPr>
              <a:t>sientes</a:t>
            </a:r>
            <a:r>
              <a:rPr lang="pt-BR" sz="1600" dirty="0">
                <a:solidFill>
                  <a:srgbClr val="4E2783"/>
                </a:solidFill>
              </a:rPr>
              <a:t> cómoda </a:t>
            </a:r>
            <a:r>
              <a:rPr lang="pt-BR" sz="1600" dirty="0" err="1">
                <a:solidFill>
                  <a:srgbClr val="4E2783"/>
                </a:solidFill>
              </a:rPr>
              <a:t>con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tus</a:t>
            </a:r>
            <a:r>
              <a:rPr lang="pt-BR" sz="1600" dirty="0">
                <a:solidFill>
                  <a:srgbClr val="4E2783"/>
                </a:solidFill>
              </a:rPr>
              <a:t> valores </a:t>
            </a:r>
            <a:r>
              <a:rPr lang="pt-BR" sz="1600" dirty="0" err="1">
                <a:solidFill>
                  <a:srgbClr val="4E2783"/>
                </a:solidFill>
              </a:rPr>
              <a:t>y</a:t>
            </a:r>
            <a:r>
              <a:rPr lang="pt-BR" sz="1600" dirty="0">
                <a:solidFill>
                  <a:srgbClr val="4E2783"/>
                </a:solidFill>
              </a:rPr>
              <a:t> no </a:t>
            </a:r>
            <a:r>
              <a:rPr lang="pt-BR" sz="1600" dirty="0" err="1">
                <a:solidFill>
                  <a:srgbClr val="4E2783"/>
                </a:solidFill>
              </a:rPr>
              <a:t>necesitas</a:t>
            </a:r>
            <a:r>
              <a:rPr lang="pt-BR" sz="1600" dirty="0">
                <a:solidFill>
                  <a:srgbClr val="4E2783"/>
                </a:solidFill>
              </a:rPr>
              <a:t> justificar </a:t>
            </a:r>
            <a:r>
              <a:rPr lang="pt-BR" sz="1600" dirty="0" err="1">
                <a:solidFill>
                  <a:srgbClr val="4E2783"/>
                </a:solidFill>
              </a:rPr>
              <a:t>tus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acciones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y</a:t>
            </a:r>
            <a:r>
              <a:rPr lang="pt-BR" sz="1600" dirty="0">
                <a:solidFill>
                  <a:srgbClr val="4E2783"/>
                </a:solidFill>
              </a:rPr>
              <a:t> </a:t>
            </a:r>
            <a:r>
              <a:rPr lang="pt-BR" sz="1600" dirty="0" err="1">
                <a:solidFill>
                  <a:srgbClr val="4E2783"/>
                </a:solidFill>
              </a:rPr>
              <a:t>sentimientos</a:t>
            </a:r>
            <a:r>
              <a:rPr lang="pt-BR" sz="1600" dirty="0">
                <a:solidFill>
                  <a:srgbClr val="4E2783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957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2F6F95BA-0788-4042-B586-C253DA0B81BC}"/>
</file>

<file path=customXml/itemProps2.xml><?xml version="1.0" encoding="utf-8"?>
<ds:datastoreItem xmlns:ds="http://schemas.openxmlformats.org/officeDocument/2006/customXml" ds:itemID="{FC276FCF-94C2-4BAA-ABAC-B50C5D90910B}"/>
</file>

<file path=customXml/itemProps3.xml><?xml version="1.0" encoding="utf-8"?>
<ds:datastoreItem xmlns:ds="http://schemas.openxmlformats.org/officeDocument/2006/customXml" ds:itemID="{01AB2D5E-8061-4D24-A9B1-A0D820ABBB34}"/>
</file>

<file path=docProps/app.xml><?xml version="1.0" encoding="utf-8"?>
<Properties xmlns="http://schemas.openxmlformats.org/officeDocument/2006/extended-properties" xmlns:vt="http://schemas.openxmlformats.org/officeDocument/2006/docPropsVTypes">
  <TotalTime>7691</TotalTime>
  <Words>476</Words>
  <Application>Microsoft Macintosh PowerPoint</Application>
  <PresentationFormat>Widescreen</PresentationFormat>
  <Paragraphs>55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9" baseType="lpstr">
      <vt:lpstr>Nickainley Normal</vt:lpstr>
      <vt:lpstr>Calibri</vt:lpstr>
      <vt:lpstr>Arial</vt:lpstr>
      <vt:lpstr>Helvetica</vt:lpstr>
      <vt:lpstr>Footlight MT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85</cp:revision>
  <dcterms:created xsi:type="dcterms:W3CDTF">2019-05-05T15:23:12Z</dcterms:created>
  <dcterms:modified xsi:type="dcterms:W3CDTF">2022-09-26T12:37:01Z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